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2"/>
  </p:handoutMasterIdLst>
  <p:sldIdLst>
    <p:sldId id="309" r:id="rId3"/>
    <p:sldId id="342" r:id="rId5"/>
    <p:sldId id="386" r:id="rId6"/>
    <p:sldId id="617" r:id="rId7"/>
    <p:sldId id="620" r:id="rId8"/>
    <p:sldId id="621" r:id="rId9"/>
    <p:sldId id="622" r:id="rId10"/>
    <p:sldId id="592" r:id="rId11"/>
  </p:sldIdLst>
  <p:sldSz cx="12192000" cy="6858000"/>
  <p:notesSz cx="7103745" cy="10234295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koff" initials="i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B0BF"/>
    <a:srgbClr val="389AA6"/>
    <a:srgbClr val="3AA1AD"/>
    <a:srgbClr val="4FA7B2"/>
    <a:srgbClr val="48B4B8"/>
    <a:srgbClr val="305D39"/>
    <a:srgbClr val="3B6644"/>
    <a:srgbClr val="3A6843"/>
    <a:srgbClr val="5A7960"/>
    <a:srgbClr val="3C6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2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亮亮图文旗舰店</a:t>
            </a:r>
            <a:r>
              <a:rPr lang="en-US" altLang="zh-CN" dirty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jpeg"/><Relationship Id="rId3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image" Target="../media/image10.jpeg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jpeg"/><Relationship Id="rId10" Type="http://schemas.openxmlformats.org/officeDocument/2006/relationships/image" Target="../media/image12.jpe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jpeg"/><Relationship Id="rId8" Type="http://schemas.openxmlformats.org/officeDocument/2006/relationships/image" Target="../media/image19.jpeg"/><Relationship Id="rId7" Type="http://schemas.openxmlformats.org/officeDocument/2006/relationships/image" Target="../media/image18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2.jpeg"/><Relationship Id="rId10" Type="http://schemas.openxmlformats.org/officeDocument/2006/relationships/image" Target="../media/image21.jpe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jpeg"/><Relationship Id="rId8" Type="http://schemas.openxmlformats.org/officeDocument/2006/relationships/image" Target="../media/image28.jpeg"/><Relationship Id="rId7" Type="http://schemas.openxmlformats.org/officeDocument/2006/relationships/image" Target="../media/image27.jpe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.jpeg"/><Relationship Id="rId10" Type="http://schemas.openxmlformats.org/officeDocument/2006/relationships/image" Target="../media/image30.jpe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jpeg"/><Relationship Id="rId8" Type="http://schemas.openxmlformats.org/officeDocument/2006/relationships/image" Target="../media/image37.jpeg"/><Relationship Id="rId7" Type="http://schemas.openxmlformats.org/officeDocument/2006/relationships/image" Target="../media/image36.jpeg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0.jpeg"/><Relationship Id="rId10" Type="http://schemas.openxmlformats.org/officeDocument/2006/relationships/image" Target="../media/image39.jpe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jpeg"/><Relationship Id="rId8" Type="http://schemas.openxmlformats.org/officeDocument/2006/relationships/image" Target="../media/image46.jpeg"/><Relationship Id="rId7" Type="http://schemas.openxmlformats.org/officeDocument/2006/relationships/image" Target="../media/image45.jpeg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9.jpeg"/><Relationship Id="rId10" Type="http://schemas.openxmlformats.org/officeDocument/2006/relationships/image" Target="../media/image48.jpeg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1.jpeg"/><Relationship Id="rId6" Type="http://schemas.openxmlformats.org/officeDocument/2006/relationships/image" Target="../media/image1.jpeg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image" Target="../media/image50.jpeg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732280" y="338455"/>
            <a:ext cx="6552565" cy="443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chemeClr val="tx1">
                    <a:lumMod val="65000"/>
                    <a:lumOff val="35000"/>
                  </a:schemeClr>
                </a:solidFill>
              </a:rPr>
              <a:t>Shenzhen Haoran Plastic Products Co., Ltd.</a:t>
            </a:r>
            <a:endParaRPr lang="en-US" altLang="zh-CN" sz="2800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altLang="zh-CN" sz="28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4168206"/>
            <a:ext cx="8373425" cy="8299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zh-CN" sz="4800" b="1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Travel Makeup Bags</a:t>
            </a:r>
            <a:endParaRPr lang="en-US" altLang="zh-CN" sz="4800" b="1" i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1101725" y="1454785"/>
            <a:ext cx="6552565" cy="911225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defRPr/>
            </a:pPr>
            <a:r>
              <a:rPr lang="en-US" altLang="zh-CN" sz="4800" b="1" i="1" spc="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2026 Catalogue</a:t>
            </a:r>
            <a:endParaRPr lang="en-US" altLang="zh-CN" sz="4800" b="1" i="1" spc="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5" y="0"/>
            <a:ext cx="1121410" cy="1121410"/>
          </a:xfrm>
          <a:prstGeom prst="rect">
            <a:avLst/>
          </a:prstGeom>
        </p:spPr>
      </p:pic>
      <p:pic>
        <p:nvPicPr>
          <p:cNvPr id="7" name="图片 6" descr="主图1-英文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5560" y="934720"/>
            <a:ext cx="5806440" cy="5806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15365" y="6007100"/>
            <a:ext cx="10188575" cy="565785"/>
          </a:xfrm>
          <a:prstGeom prst="rect">
            <a:avLst/>
          </a:prstGeom>
          <a:solidFill>
            <a:srgbClr val="41B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499354" y="85620"/>
            <a:ext cx="7665438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TW" sz="3900" b="1" dirty="0">
                <a:latin typeface="Calibri" panose="020F0502020204030204" charset="0"/>
                <a:ea typeface="MingLiU-ExtB" panose="02020500000000000000" charset="-120"/>
                <a:cs typeface="Calibri" panose="020F0502020204030204" charset="0"/>
              </a:rPr>
              <a:t>Workshop</a:t>
            </a:r>
            <a:endParaRPr lang="en-US" altLang="zh-TW" sz="3900" b="1" dirty="0">
              <a:latin typeface="Calibri" panose="020F0502020204030204" charset="0"/>
              <a:ea typeface="MingLiU-ExtB" panose="02020500000000000000" charset="-120"/>
              <a:cs typeface="Calibri" panose="020F050202020403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1885" y="6007100"/>
            <a:ext cx="99675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  <a:cs typeface="+mn-lt"/>
              </a:rPr>
              <a:t>Raw Material Inspection---Assembly---Quality Inspection---Packaging---Delivery</a:t>
            </a:r>
            <a:endParaRPr lang="zh-CN" altLang="en-US" sz="2400">
              <a:solidFill>
                <a:schemeClr val="bg1"/>
              </a:solidFill>
              <a:cs typeface="+mn-lt"/>
            </a:endParaRPr>
          </a:p>
        </p:txBody>
      </p:sp>
      <p:pic>
        <p:nvPicPr>
          <p:cNvPr id="2" name="图片 1" descr="详情_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6200" y="1343025"/>
            <a:ext cx="5758815" cy="4525010"/>
          </a:xfrm>
          <a:prstGeom prst="rect">
            <a:avLst/>
          </a:prstGeom>
        </p:spPr>
      </p:pic>
      <p:pic>
        <p:nvPicPr>
          <p:cNvPr id="3" name="图片 2" descr="factor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" y="1043940"/>
            <a:ext cx="6346190" cy="4696460"/>
          </a:xfrm>
          <a:prstGeom prst="rect">
            <a:avLst/>
          </a:prstGeom>
        </p:spPr>
      </p:pic>
      <p:pic>
        <p:nvPicPr>
          <p:cNvPr id="4" name="图片 3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" y="0"/>
            <a:ext cx="1080135" cy="1080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-18361" y="0"/>
            <a:ext cx="251998" cy="6858000"/>
          </a:xfrm>
          <a:prstGeom prst="rect">
            <a:avLst/>
          </a:prstGeom>
          <a:solidFill>
            <a:srgbClr val="41B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0"/>
            <a:ext cx="953770" cy="953770"/>
          </a:xfrm>
          <a:prstGeom prst="rect">
            <a:avLst/>
          </a:prstGeom>
        </p:spPr>
      </p:pic>
      <p:pic>
        <p:nvPicPr>
          <p:cNvPr id="2" name="图片 1" descr="TMB-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895" y="10160"/>
            <a:ext cx="2033905" cy="2033905"/>
          </a:xfrm>
          <a:prstGeom prst="rect">
            <a:avLst/>
          </a:prstGeom>
        </p:spPr>
      </p:pic>
      <p:pic>
        <p:nvPicPr>
          <p:cNvPr id="4" name="图片 3" descr="TMB-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95" y="28575"/>
            <a:ext cx="2234565" cy="2234565"/>
          </a:xfrm>
          <a:prstGeom prst="rect">
            <a:avLst/>
          </a:prstGeom>
        </p:spPr>
      </p:pic>
      <p:pic>
        <p:nvPicPr>
          <p:cNvPr id="5" name="图片 4" descr="TMB-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530" y="37465"/>
            <a:ext cx="2225675" cy="2225675"/>
          </a:xfrm>
          <a:prstGeom prst="rect">
            <a:avLst/>
          </a:prstGeom>
        </p:spPr>
      </p:pic>
      <p:pic>
        <p:nvPicPr>
          <p:cNvPr id="6" name="图片 5" descr="TMB-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260" y="2226945"/>
            <a:ext cx="2169160" cy="2169160"/>
          </a:xfrm>
          <a:prstGeom prst="rect">
            <a:avLst/>
          </a:prstGeom>
        </p:spPr>
      </p:pic>
      <p:pic>
        <p:nvPicPr>
          <p:cNvPr id="7" name="图片 6" descr="TMB-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900" y="2263140"/>
            <a:ext cx="2186305" cy="2186305"/>
          </a:xfrm>
          <a:prstGeom prst="rect">
            <a:avLst/>
          </a:prstGeom>
        </p:spPr>
      </p:pic>
      <p:pic>
        <p:nvPicPr>
          <p:cNvPr id="9" name="图片 8" descr="TMB-0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5175" y="2364740"/>
            <a:ext cx="1914525" cy="1914525"/>
          </a:xfrm>
          <a:prstGeom prst="rect">
            <a:avLst/>
          </a:prstGeom>
        </p:spPr>
      </p:pic>
      <p:pic>
        <p:nvPicPr>
          <p:cNvPr id="11" name="图片 10" descr="TMB-0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4035" y="4154805"/>
            <a:ext cx="2318385" cy="2318385"/>
          </a:xfrm>
          <a:prstGeom prst="rect">
            <a:avLst/>
          </a:prstGeom>
        </p:spPr>
      </p:pic>
      <p:pic>
        <p:nvPicPr>
          <p:cNvPr id="12" name="图片 11" descr="TMB-0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070" y="4114800"/>
            <a:ext cx="2587625" cy="2587625"/>
          </a:xfrm>
          <a:prstGeom prst="rect">
            <a:avLst/>
          </a:prstGeom>
        </p:spPr>
      </p:pic>
      <p:pic>
        <p:nvPicPr>
          <p:cNvPr id="13" name="图片 12" descr="TMB-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04425" y="4685665"/>
            <a:ext cx="1446530" cy="144653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618105" y="2113280"/>
            <a:ext cx="102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TMB-01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6136640" y="2113280"/>
            <a:ext cx="102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TMB-02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10062845" y="2195195"/>
            <a:ext cx="102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TMB-03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2449830" y="4396105"/>
            <a:ext cx="102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TMB-04</a:t>
            </a:r>
            <a:endParaRPr lang="en-US" altLang="zh-CN"/>
          </a:p>
        </p:txBody>
      </p:sp>
      <p:sp>
        <p:nvSpPr>
          <p:cNvPr id="24" name="文本框 23"/>
          <p:cNvSpPr txBox="1"/>
          <p:nvPr/>
        </p:nvSpPr>
        <p:spPr>
          <a:xfrm>
            <a:off x="2414905" y="6391275"/>
            <a:ext cx="1027430" cy="311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TMB-07</a:t>
            </a:r>
            <a:endParaRPr lang="en-US" altLang="zh-CN"/>
          </a:p>
        </p:txBody>
      </p:sp>
      <p:sp>
        <p:nvSpPr>
          <p:cNvPr id="26" name="文本框 25"/>
          <p:cNvSpPr txBox="1"/>
          <p:nvPr/>
        </p:nvSpPr>
        <p:spPr>
          <a:xfrm>
            <a:off x="10062845" y="6391275"/>
            <a:ext cx="1027430" cy="311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TMB-09</a:t>
            </a:r>
            <a:endParaRPr lang="en-US" altLang="zh-CN"/>
          </a:p>
        </p:txBody>
      </p:sp>
      <p:sp>
        <p:nvSpPr>
          <p:cNvPr id="27" name="文本框 26"/>
          <p:cNvSpPr txBox="1"/>
          <p:nvPr/>
        </p:nvSpPr>
        <p:spPr>
          <a:xfrm>
            <a:off x="6136640" y="6391275"/>
            <a:ext cx="102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TMB-08</a:t>
            </a:r>
            <a:endParaRPr lang="en-US" altLang="zh-CN"/>
          </a:p>
        </p:txBody>
      </p:sp>
      <p:sp>
        <p:nvSpPr>
          <p:cNvPr id="31" name="文本框 30"/>
          <p:cNvSpPr txBox="1"/>
          <p:nvPr/>
        </p:nvSpPr>
        <p:spPr>
          <a:xfrm>
            <a:off x="10062845" y="4449445"/>
            <a:ext cx="102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TMB-06</a:t>
            </a:r>
            <a:endParaRPr lang="en-US" altLang="zh-CN"/>
          </a:p>
        </p:txBody>
      </p:sp>
      <p:sp>
        <p:nvSpPr>
          <p:cNvPr id="32" name="文本框 31"/>
          <p:cNvSpPr txBox="1"/>
          <p:nvPr/>
        </p:nvSpPr>
        <p:spPr>
          <a:xfrm>
            <a:off x="6256020" y="4396105"/>
            <a:ext cx="1027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TMB-05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-18361" y="0"/>
            <a:ext cx="251998" cy="6858000"/>
          </a:xfrm>
          <a:prstGeom prst="rect">
            <a:avLst/>
          </a:prstGeom>
          <a:solidFill>
            <a:srgbClr val="41B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0"/>
            <a:ext cx="953770" cy="953770"/>
          </a:xfrm>
          <a:prstGeom prst="rect">
            <a:avLst/>
          </a:prstGeom>
        </p:spPr>
      </p:pic>
      <p:pic>
        <p:nvPicPr>
          <p:cNvPr id="14" name="图片 13" descr="TMB-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710" y="97155"/>
            <a:ext cx="1950720" cy="1950720"/>
          </a:xfrm>
          <a:prstGeom prst="rect">
            <a:avLst/>
          </a:prstGeom>
        </p:spPr>
      </p:pic>
      <p:pic>
        <p:nvPicPr>
          <p:cNvPr id="15" name="图片 14" descr="TMB-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315" y="163830"/>
            <a:ext cx="1837690" cy="1837690"/>
          </a:xfrm>
          <a:prstGeom prst="rect">
            <a:avLst/>
          </a:prstGeom>
        </p:spPr>
      </p:pic>
      <p:pic>
        <p:nvPicPr>
          <p:cNvPr id="16" name="图片 15" descr="TMB-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8295" y="97155"/>
            <a:ext cx="1989455" cy="1989455"/>
          </a:xfrm>
          <a:prstGeom prst="rect">
            <a:avLst/>
          </a:prstGeom>
        </p:spPr>
      </p:pic>
      <p:pic>
        <p:nvPicPr>
          <p:cNvPr id="17" name="图片 16" descr="TMB-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7270" y="2264410"/>
            <a:ext cx="1915795" cy="1915795"/>
          </a:xfrm>
          <a:prstGeom prst="rect">
            <a:avLst/>
          </a:prstGeom>
        </p:spPr>
      </p:pic>
      <p:pic>
        <p:nvPicPr>
          <p:cNvPr id="18" name="图片 17" descr="TMB-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4100" y="2086610"/>
            <a:ext cx="2120900" cy="2120900"/>
          </a:xfrm>
          <a:prstGeom prst="rect">
            <a:avLst/>
          </a:prstGeom>
        </p:spPr>
      </p:pic>
      <p:pic>
        <p:nvPicPr>
          <p:cNvPr id="19" name="图片 18" descr="TMB-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3875" y="2172335"/>
            <a:ext cx="2217420" cy="2217420"/>
          </a:xfrm>
          <a:prstGeom prst="rect">
            <a:avLst/>
          </a:prstGeom>
        </p:spPr>
      </p:pic>
      <p:pic>
        <p:nvPicPr>
          <p:cNvPr id="20" name="图片 19" descr="TMB-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1710" y="4397375"/>
            <a:ext cx="1972310" cy="1972310"/>
          </a:xfrm>
          <a:prstGeom prst="rect">
            <a:avLst/>
          </a:prstGeom>
        </p:spPr>
      </p:pic>
      <p:pic>
        <p:nvPicPr>
          <p:cNvPr id="21" name="图片 20" descr="TMB-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6665" y="4207510"/>
            <a:ext cx="2153285" cy="2153285"/>
          </a:xfrm>
          <a:prstGeom prst="rect">
            <a:avLst/>
          </a:prstGeom>
        </p:spPr>
      </p:pic>
      <p:pic>
        <p:nvPicPr>
          <p:cNvPr id="22" name="图片 21" descr="TMB-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92005" y="4397375"/>
            <a:ext cx="1862455" cy="18624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67965" y="1896110"/>
            <a:ext cx="143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TMB-10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6461760" y="1896110"/>
            <a:ext cx="1734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TVB-12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2705100" y="4180205"/>
            <a:ext cx="143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TMB-14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2705100" y="6464300"/>
            <a:ext cx="1434465" cy="2711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TMB-17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9787890" y="6489700"/>
            <a:ext cx="143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TMB-18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9906000" y="4207510"/>
            <a:ext cx="143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TMB-16</a:t>
            </a:r>
            <a:endParaRPr lang="en-US" altLang="zh-CN"/>
          </a:p>
        </p:txBody>
      </p:sp>
      <p:sp>
        <p:nvSpPr>
          <p:cNvPr id="12" name="文本框 11"/>
          <p:cNvSpPr txBox="1"/>
          <p:nvPr/>
        </p:nvSpPr>
        <p:spPr>
          <a:xfrm>
            <a:off x="9787890" y="1896110"/>
            <a:ext cx="143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TMB-13</a:t>
            </a:r>
            <a:endParaRPr lang="en-US" altLang="zh-CN"/>
          </a:p>
        </p:txBody>
      </p:sp>
      <p:sp>
        <p:nvSpPr>
          <p:cNvPr id="13" name="文本框 12"/>
          <p:cNvSpPr txBox="1"/>
          <p:nvPr/>
        </p:nvSpPr>
        <p:spPr>
          <a:xfrm>
            <a:off x="6610985" y="4192905"/>
            <a:ext cx="143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TMB-15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6610985" y="6489700"/>
            <a:ext cx="143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TMB-18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-18361" y="0"/>
            <a:ext cx="251998" cy="6858000"/>
          </a:xfrm>
          <a:prstGeom prst="rect">
            <a:avLst/>
          </a:prstGeom>
          <a:solidFill>
            <a:srgbClr val="41B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0"/>
            <a:ext cx="953770" cy="953770"/>
          </a:xfrm>
          <a:prstGeom prst="rect">
            <a:avLst/>
          </a:prstGeom>
        </p:spPr>
      </p:pic>
      <p:pic>
        <p:nvPicPr>
          <p:cNvPr id="2" name="图片 1" descr="TMB-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785" y="20320"/>
            <a:ext cx="2046605" cy="2046605"/>
          </a:xfrm>
          <a:prstGeom prst="rect">
            <a:avLst/>
          </a:prstGeom>
        </p:spPr>
      </p:pic>
      <p:pic>
        <p:nvPicPr>
          <p:cNvPr id="4" name="图片 3" descr="TMB-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435" y="48895"/>
            <a:ext cx="2046605" cy="2046605"/>
          </a:xfrm>
          <a:prstGeom prst="rect">
            <a:avLst/>
          </a:prstGeom>
        </p:spPr>
      </p:pic>
      <p:pic>
        <p:nvPicPr>
          <p:cNvPr id="5" name="图片 4" descr="TMB-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1335" y="48895"/>
            <a:ext cx="2047240" cy="2047240"/>
          </a:xfrm>
          <a:prstGeom prst="rect">
            <a:avLst/>
          </a:prstGeom>
        </p:spPr>
      </p:pic>
      <p:pic>
        <p:nvPicPr>
          <p:cNvPr id="6" name="图片 5" descr="TMB-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115" y="2095500"/>
            <a:ext cx="2363470" cy="2363470"/>
          </a:xfrm>
          <a:prstGeom prst="rect">
            <a:avLst/>
          </a:prstGeom>
        </p:spPr>
      </p:pic>
      <p:pic>
        <p:nvPicPr>
          <p:cNvPr id="7" name="图片 6" descr="TMB-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2310" y="2176145"/>
            <a:ext cx="2513330" cy="2513330"/>
          </a:xfrm>
          <a:prstGeom prst="rect">
            <a:avLst/>
          </a:prstGeom>
        </p:spPr>
      </p:pic>
      <p:pic>
        <p:nvPicPr>
          <p:cNvPr id="9" name="图片 8" descr="TMB-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4365" y="2176145"/>
            <a:ext cx="2256155" cy="2256155"/>
          </a:xfrm>
          <a:prstGeom prst="rect">
            <a:avLst/>
          </a:prstGeom>
        </p:spPr>
      </p:pic>
      <p:pic>
        <p:nvPicPr>
          <p:cNvPr id="11" name="图片 10" descr="TMB-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2645" y="4224020"/>
            <a:ext cx="2265680" cy="2265680"/>
          </a:xfrm>
          <a:prstGeom prst="rect">
            <a:avLst/>
          </a:prstGeom>
        </p:spPr>
      </p:pic>
      <p:pic>
        <p:nvPicPr>
          <p:cNvPr id="12" name="图片 11" descr="TMB-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7925" y="4466590"/>
            <a:ext cx="1883410" cy="1883410"/>
          </a:xfrm>
          <a:prstGeom prst="rect">
            <a:avLst/>
          </a:prstGeom>
        </p:spPr>
      </p:pic>
      <p:pic>
        <p:nvPicPr>
          <p:cNvPr id="13" name="图片 12" descr="TMB-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91040" y="4290695"/>
            <a:ext cx="2429510" cy="242951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715260" y="2095500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TMB-19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10269220" y="6350000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TMB-27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6623050" y="6426835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TMB-26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2715260" y="6426835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TMB-25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10140950" y="4432300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TMB-24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6514465" y="4432300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TMB-23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9913620" y="2095500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TMB-21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6398895" y="2095500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TMB-20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2715260" y="4432300"/>
            <a:ext cx="1317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TMB-22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-18361" y="0"/>
            <a:ext cx="251998" cy="6858000"/>
          </a:xfrm>
          <a:prstGeom prst="rect">
            <a:avLst/>
          </a:prstGeom>
          <a:solidFill>
            <a:srgbClr val="41B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0"/>
            <a:ext cx="953770" cy="953770"/>
          </a:xfrm>
          <a:prstGeom prst="rect">
            <a:avLst/>
          </a:prstGeom>
        </p:spPr>
      </p:pic>
      <p:pic>
        <p:nvPicPr>
          <p:cNvPr id="2" name="图片 1" descr="TMB-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090" y="0"/>
            <a:ext cx="1915160" cy="1915160"/>
          </a:xfrm>
          <a:prstGeom prst="rect">
            <a:avLst/>
          </a:prstGeom>
        </p:spPr>
      </p:pic>
      <p:pic>
        <p:nvPicPr>
          <p:cNvPr id="4" name="图片 3" descr="TMB-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660" y="0"/>
            <a:ext cx="2218055" cy="2218055"/>
          </a:xfrm>
          <a:prstGeom prst="rect">
            <a:avLst/>
          </a:prstGeom>
        </p:spPr>
      </p:pic>
      <p:pic>
        <p:nvPicPr>
          <p:cNvPr id="5" name="图片 4" descr="TMB-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4520" y="105410"/>
            <a:ext cx="2167255" cy="2167255"/>
          </a:xfrm>
          <a:prstGeom prst="rect">
            <a:avLst/>
          </a:prstGeom>
        </p:spPr>
      </p:pic>
      <p:pic>
        <p:nvPicPr>
          <p:cNvPr id="6" name="图片 5" descr="TMB-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7655" y="2001520"/>
            <a:ext cx="2630805" cy="2630805"/>
          </a:xfrm>
          <a:prstGeom prst="rect">
            <a:avLst/>
          </a:prstGeom>
        </p:spPr>
      </p:pic>
      <p:pic>
        <p:nvPicPr>
          <p:cNvPr id="7" name="图片 6" descr="TMB-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1990" y="2218055"/>
            <a:ext cx="2232660" cy="2232660"/>
          </a:xfrm>
          <a:prstGeom prst="rect">
            <a:avLst/>
          </a:prstGeom>
        </p:spPr>
      </p:pic>
      <p:pic>
        <p:nvPicPr>
          <p:cNvPr id="9" name="图片 8" descr="TMB-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2915" y="2218055"/>
            <a:ext cx="2540635" cy="2540635"/>
          </a:xfrm>
          <a:prstGeom prst="rect">
            <a:avLst/>
          </a:prstGeom>
        </p:spPr>
      </p:pic>
      <p:pic>
        <p:nvPicPr>
          <p:cNvPr id="11" name="图片 10" descr="TMB-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9590" y="4485005"/>
            <a:ext cx="2004695" cy="2004695"/>
          </a:xfrm>
          <a:prstGeom prst="rect">
            <a:avLst/>
          </a:prstGeom>
        </p:spPr>
      </p:pic>
      <p:pic>
        <p:nvPicPr>
          <p:cNvPr id="12" name="图片 11" descr="TMB-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4540" y="4450715"/>
            <a:ext cx="1941195" cy="1941195"/>
          </a:xfrm>
          <a:prstGeom prst="rect">
            <a:avLst/>
          </a:prstGeom>
        </p:spPr>
      </p:pic>
      <p:pic>
        <p:nvPicPr>
          <p:cNvPr id="13" name="图片 12" descr="TMB-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070" y="4331970"/>
            <a:ext cx="1957705" cy="195770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397125" y="210820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TMB-28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397125" y="639191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TMB-34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6377940" y="639191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TMB-35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10258425" y="639191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TMB-36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10163175" y="4485005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TMB-33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10168890" y="200152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TMB-30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6377940" y="4498975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TMB-32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2397125" y="4498975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TMB-31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6338570" y="200152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TMB-29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-18361" y="0"/>
            <a:ext cx="251998" cy="6858000"/>
          </a:xfrm>
          <a:prstGeom prst="rect">
            <a:avLst/>
          </a:prstGeom>
          <a:solidFill>
            <a:srgbClr val="41B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0"/>
            <a:ext cx="953770" cy="953770"/>
          </a:xfrm>
          <a:prstGeom prst="rect">
            <a:avLst/>
          </a:prstGeom>
        </p:spPr>
      </p:pic>
      <p:pic>
        <p:nvPicPr>
          <p:cNvPr id="2" name="图片 1" descr="TMB-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210" y="140970"/>
            <a:ext cx="2072005" cy="2072005"/>
          </a:xfrm>
          <a:prstGeom prst="rect">
            <a:avLst/>
          </a:prstGeom>
        </p:spPr>
      </p:pic>
      <p:pic>
        <p:nvPicPr>
          <p:cNvPr id="4" name="图片 3" descr="TMB-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130" y="2060575"/>
            <a:ext cx="2694940" cy="2694940"/>
          </a:xfrm>
          <a:prstGeom prst="rect">
            <a:avLst/>
          </a:prstGeom>
        </p:spPr>
      </p:pic>
      <p:pic>
        <p:nvPicPr>
          <p:cNvPr id="5" name="图片 4" descr="TMB-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4350" y="5715"/>
            <a:ext cx="2283460" cy="2283460"/>
          </a:xfrm>
          <a:prstGeom prst="rect">
            <a:avLst/>
          </a:prstGeom>
        </p:spPr>
      </p:pic>
      <p:pic>
        <p:nvPicPr>
          <p:cNvPr id="6" name="图片 5" descr="TMB-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8155" y="1921510"/>
            <a:ext cx="2856230" cy="2856230"/>
          </a:xfrm>
          <a:prstGeom prst="rect">
            <a:avLst/>
          </a:prstGeom>
        </p:spPr>
      </p:pic>
      <p:pic>
        <p:nvPicPr>
          <p:cNvPr id="7" name="图片 6" descr="TMB-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9290" y="262890"/>
            <a:ext cx="1950085" cy="1950085"/>
          </a:xfrm>
          <a:prstGeom prst="rect">
            <a:avLst/>
          </a:prstGeom>
        </p:spPr>
      </p:pic>
      <p:pic>
        <p:nvPicPr>
          <p:cNvPr id="9" name="图片 8" descr="1-主图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64700" y="4642485"/>
            <a:ext cx="2055495" cy="2055495"/>
          </a:xfrm>
          <a:prstGeom prst="rect">
            <a:avLst/>
          </a:prstGeom>
        </p:spPr>
      </p:pic>
      <p:pic>
        <p:nvPicPr>
          <p:cNvPr id="11" name="图片 10" descr="SKU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4115" y="4755515"/>
            <a:ext cx="1773555" cy="1773555"/>
          </a:xfrm>
          <a:prstGeom prst="rect">
            <a:avLst/>
          </a:prstGeom>
        </p:spPr>
      </p:pic>
      <p:pic>
        <p:nvPicPr>
          <p:cNvPr id="12" name="图片 11" descr="sku-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3760" y="4642485"/>
            <a:ext cx="1886585" cy="1886585"/>
          </a:xfrm>
          <a:prstGeom prst="rect">
            <a:avLst/>
          </a:prstGeom>
        </p:spPr>
      </p:pic>
      <p:pic>
        <p:nvPicPr>
          <p:cNvPr id="13" name="图片 12" descr="主图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80880" y="2553970"/>
            <a:ext cx="1823720" cy="182372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788920" y="2289175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TMB-37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2788920" y="6427470"/>
            <a:ext cx="1211580" cy="3289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TMB-43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2724785" y="427482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TMB-40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6275705" y="427482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TMB-41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10193020" y="440944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TMB-42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10086340" y="6388100"/>
            <a:ext cx="1211580" cy="309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TMB-45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9940290" y="228981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TMB-39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6289040" y="6388100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TMB-44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6289040" y="2289175"/>
            <a:ext cx="1211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TMB-38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" name="图片 25" descr="背景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984365" y="3538220"/>
            <a:ext cx="5333365" cy="574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Shenzhen Haoran Plastic Products Co., Ltd.</a:t>
            </a:r>
            <a:endParaRPr lang="en-US" altLang="zh-CN" b="1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7198995" y="1857375"/>
            <a:ext cx="4627880" cy="574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Thanks for watching</a:t>
            </a:r>
            <a:endParaRPr lang="en-US" altLang="zh-CN" sz="3600" b="1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6915785" y="4239260"/>
            <a:ext cx="5073015" cy="246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noAutofit/>
          </a:bodyPr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Contacts：Emily Xue</a:t>
            </a:r>
            <a:endParaRPr lang="en-US" altLang="zh-CN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Telephone：+86 13316452205</a:t>
            </a:r>
            <a:endParaRPr lang="en-US" altLang="zh-CN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Mailbox：Emily@szhrplastic.net</a:t>
            </a:r>
            <a:endParaRPr lang="en-US" altLang="zh-CN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Address：Room 401, Building 2, Zhenyan Industrial Park, No. 1 Xiangxin Road, Nanlian Community, Longgang Street,Longgang, Shenzhen City, China</a:t>
            </a:r>
            <a:endParaRPr lang="en-US" altLang="zh-CN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9270" y="227330"/>
            <a:ext cx="1157605" cy="1157605"/>
          </a:xfrm>
          <a:prstGeom prst="rect">
            <a:avLst/>
          </a:prstGeom>
        </p:spPr>
      </p:pic>
      <p:pic>
        <p:nvPicPr>
          <p:cNvPr id="7" name="图片 6" descr="主图2-英文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7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COMMONDATA" val="eyJoZGlkIjoiYjJjOTQxYzhjODMyMDAzZmE0MDJkMWFkNmJlNDkwYTUifQ=="/>
  <p:tag name="KSO_WPP_MARK_KEY" val="e4bc2c5b-b607-481b-ac4a-2ac0313582c3"/>
  <p:tag name="resource_record_key" val="{&quot;13&quot;:[4563109,4705195,4716331,20469032,20242008,20242010,20242013]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</Words>
  <Application>WPS 演示</Application>
  <PresentationFormat>宽屏</PresentationFormat>
  <Paragraphs>110</Paragraphs>
  <Slides>8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MingLiU-ExtB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018</dc:title>
  <dc:creator>meng</dc:creator>
  <cp:lastModifiedBy>杨枝甘露</cp:lastModifiedBy>
  <cp:revision>400</cp:revision>
  <dcterms:created xsi:type="dcterms:W3CDTF">2018-01-27T14:49:00Z</dcterms:created>
  <dcterms:modified xsi:type="dcterms:W3CDTF">2026-07-31T07:34:23Z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FCEB9939F7354BC3809D1E9346725DA6_13</vt:lpwstr>
  </property>
</Properties>
</file>